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3"/>
    <p:sldMasterId id="2147483675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6858000" cx="9144000"/>
  <p:notesSz cx="6858000" cy="9144000"/>
  <p:embeddedFontLst>
    <p:embeddedFont>
      <p:font typeface="Raleway"/>
      <p:regular r:id="rId25"/>
      <p:bold r:id="rId26"/>
      <p:italic r:id="rId27"/>
      <p:boldItalic r:id="rId28"/>
    </p:embeddedFont>
    <p:embeddedFont>
      <p:font typeface="Roboto Thin"/>
      <p:regular r:id="rId29"/>
      <p:bold r:id="rId30"/>
      <p:italic r:id="rId31"/>
      <p:boldItalic r:id="rId32"/>
    </p:embeddedFont>
    <p:embeddedFont>
      <p:font typeface="Roboto"/>
      <p:regular r:id="rId33"/>
      <p:bold r:id="rId34"/>
      <p:italic r:id="rId35"/>
      <p:boldItalic r:id="rId36"/>
    </p:embeddedFont>
    <p:embeddedFont>
      <p:font typeface="Average"/>
      <p:regular r:id="rId37"/>
    </p:embeddedFont>
    <p:embeddedFont>
      <p:font typeface="Helvetica Neue"/>
      <p:regular r:id="rId38"/>
      <p:bold r:id="rId39"/>
      <p:italic r:id="rId40"/>
      <p:boldItalic r:id="rId41"/>
    </p:embeddedFont>
    <p:embeddedFont>
      <p:font typeface="Roboto Light"/>
      <p:regular r:id="rId42"/>
      <p:bold r:id="rId43"/>
      <p:italic r:id="rId44"/>
      <p:boldItalic r:id="rId45"/>
    </p:embeddedFont>
    <p:embeddedFont>
      <p:font typeface="Oswald"/>
      <p:regular r:id="rId46"/>
      <p:bold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-italic.fntdata"/><Relationship Id="rId20" Type="http://schemas.openxmlformats.org/officeDocument/2006/relationships/slide" Target="slides/slide15.xml"/><Relationship Id="rId42" Type="http://schemas.openxmlformats.org/officeDocument/2006/relationships/font" Target="fonts/RobotoLight-regular.fntdata"/><Relationship Id="rId41" Type="http://schemas.openxmlformats.org/officeDocument/2006/relationships/font" Target="fonts/HelveticaNeue-boldItalic.fntdata"/><Relationship Id="rId22" Type="http://schemas.openxmlformats.org/officeDocument/2006/relationships/slide" Target="slides/slide17.xml"/><Relationship Id="rId44" Type="http://schemas.openxmlformats.org/officeDocument/2006/relationships/font" Target="fonts/RobotoLight-italic.fntdata"/><Relationship Id="rId21" Type="http://schemas.openxmlformats.org/officeDocument/2006/relationships/slide" Target="slides/slide16.xml"/><Relationship Id="rId43" Type="http://schemas.openxmlformats.org/officeDocument/2006/relationships/font" Target="fonts/RobotoLight-bold.fntdata"/><Relationship Id="rId24" Type="http://schemas.openxmlformats.org/officeDocument/2006/relationships/slide" Target="slides/slide19.xml"/><Relationship Id="rId46" Type="http://schemas.openxmlformats.org/officeDocument/2006/relationships/font" Target="fonts/Oswald-regular.fntdata"/><Relationship Id="rId23" Type="http://schemas.openxmlformats.org/officeDocument/2006/relationships/slide" Target="slides/slide18.xml"/><Relationship Id="rId45" Type="http://schemas.openxmlformats.org/officeDocument/2006/relationships/font" Target="fonts/RobotoLight-boldItalic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Raleway-bold.fntdata"/><Relationship Id="rId25" Type="http://schemas.openxmlformats.org/officeDocument/2006/relationships/font" Target="fonts/Raleway-regular.fntdata"/><Relationship Id="rId47" Type="http://schemas.openxmlformats.org/officeDocument/2006/relationships/font" Target="fonts/Oswald-bold.fntdata"/><Relationship Id="rId28" Type="http://schemas.openxmlformats.org/officeDocument/2006/relationships/font" Target="fonts/Raleway-boldItalic.fntdata"/><Relationship Id="rId27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Thin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Thin-italic.fntdata"/><Relationship Id="rId30" Type="http://schemas.openxmlformats.org/officeDocument/2006/relationships/font" Target="fonts/RobotoThin-bold.fntdata"/><Relationship Id="rId11" Type="http://schemas.openxmlformats.org/officeDocument/2006/relationships/slide" Target="slides/slide6.xml"/><Relationship Id="rId33" Type="http://schemas.openxmlformats.org/officeDocument/2006/relationships/font" Target="fonts/Roboto-regular.fntdata"/><Relationship Id="rId10" Type="http://schemas.openxmlformats.org/officeDocument/2006/relationships/slide" Target="slides/slide5.xml"/><Relationship Id="rId32" Type="http://schemas.openxmlformats.org/officeDocument/2006/relationships/font" Target="fonts/RobotoThin-boldItalic.fntdata"/><Relationship Id="rId13" Type="http://schemas.openxmlformats.org/officeDocument/2006/relationships/slide" Target="slides/slide8.xml"/><Relationship Id="rId35" Type="http://schemas.openxmlformats.org/officeDocument/2006/relationships/font" Target="fonts/Roboto-italic.fntdata"/><Relationship Id="rId12" Type="http://schemas.openxmlformats.org/officeDocument/2006/relationships/slide" Target="slides/slide7.xml"/><Relationship Id="rId34" Type="http://schemas.openxmlformats.org/officeDocument/2006/relationships/font" Target="fonts/Roboto-bold.fntdata"/><Relationship Id="rId15" Type="http://schemas.openxmlformats.org/officeDocument/2006/relationships/slide" Target="slides/slide10.xml"/><Relationship Id="rId37" Type="http://schemas.openxmlformats.org/officeDocument/2006/relationships/font" Target="fonts/Average-regular.fntdata"/><Relationship Id="rId14" Type="http://schemas.openxmlformats.org/officeDocument/2006/relationships/slide" Target="slides/slide9.xml"/><Relationship Id="rId36" Type="http://schemas.openxmlformats.org/officeDocument/2006/relationships/font" Target="fonts/Roboto-boldItalic.fntdata"/><Relationship Id="rId17" Type="http://schemas.openxmlformats.org/officeDocument/2006/relationships/slide" Target="slides/slide12.xml"/><Relationship Id="rId39" Type="http://schemas.openxmlformats.org/officeDocument/2006/relationships/font" Target="fonts/HelveticaNeue-bold.fntdata"/><Relationship Id="rId16" Type="http://schemas.openxmlformats.org/officeDocument/2006/relationships/slide" Target="slides/slide11.xml"/><Relationship Id="rId38" Type="http://schemas.openxmlformats.org/officeDocument/2006/relationships/font" Target="fonts/HelveticaNeue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ff7aff420_0_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ff7aff42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40bc35a33f_0_5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40bc35a33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7691a7a053_0_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7691a7a05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40bc35a33f_0_6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40bc35a33f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40bc35a33f_0_6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40bc35a33f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40bc35a33f_0_7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40bc35a33f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40bc35a33f_0_8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40bc35a33f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5ff7aff420_0_6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5ff7aff420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68e5daf24_0_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68e5daf2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0bc35a33f_0_8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0bc35a33f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0bc35a33f_0_9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0bc35a33f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40bc35a33f_0_2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40bc35a33f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74ae2a35c4_0_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74ae2a35c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74ae2a35c4_0_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74ae2a35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40bc35a33f_0_34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40bc35a33f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 is included in the academic license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0bc35a33f_0_3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0bc35a33f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40bc35a33f_0_4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40bc35a33f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40bc35a33f_0_2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40bc35a33f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0bc35a33f_0_5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40bc35a33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3807170"/>
            <a:ext cx="443589" cy="140843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1321067"/>
            <a:ext cx="7801500" cy="2306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4233168"/>
            <a:ext cx="78015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6241346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673700"/>
            <a:ext cx="8520600" cy="252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43045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6241346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6241346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574675" y="304800"/>
            <a:ext cx="8001000" cy="121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b="0" i="0" sz="38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b="0" i="0" sz="38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b="0" i="0" sz="38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b="0" i="0" sz="38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b="0" i="0" sz="38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457200" marR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b="0" i="0" sz="38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914400" marR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b="0" i="0" sz="38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1371600" marR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b="0" i="0" sz="38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1828800" marR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b="0" i="0" sz="3800" u="none" cap="none" strike="noStrike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566737" y="1752600"/>
            <a:ext cx="8001000" cy="42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1910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Noto Sans Symbols"/>
              <a:buChar char="□"/>
              <a:defRPr b="0" i="0" sz="3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393700" lvl="1" marL="914400" marR="0" rtl="0" algn="l">
              <a:spcBef>
                <a:spcPts val="52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Noto Sans Symbols"/>
              <a:buChar char="■"/>
              <a:defRPr b="0" i="0" sz="2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374650" lvl="2" marL="1371600" marR="0" rtl="0" algn="l">
              <a:spcBef>
                <a:spcPts val="460"/>
              </a:spcBef>
              <a:spcAft>
                <a:spcPts val="0"/>
              </a:spcAft>
              <a:buClr>
                <a:schemeClr val="accent2"/>
              </a:buClr>
              <a:buSzPts val="2300"/>
              <a:buFont typeface="Noto Sans Symbols"/>
              <a:buChar char="□"/>
              <a:defRPr b="0" i="0" sz="23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355600" lvl="4" marL="2286000" marR="0" rtl="0" algn="l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355600" lvl="6" marL="3200400" marR="0" rtl="0" algn="l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355600" lvl="7" marL="3657600" marR="0" rtl="0" algn="l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355600" lvl="8" marL="4114800" marR="0" rtl="0" algn="l"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10" type="dt"/>
          </p:nvPr>
        </p:nvSpPr>
        <p:spPr>
          <a:xfrm>
            <a:off x="609600" y="6245225"/>
            <a:ext cx="19812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11" type="ftr"/>
          </p:nvPr>
        </p:nvSpPr>
        <p:spPr>
          <a:xfrm>
            <a:off x="3124200" y="6245225"/>
            <a:ext cx="28956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457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6400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6553200" y="6245225"/>
            <a:ext cx="1981200" cy="4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 b="0" i="0" sz="120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 b="0" i="0" sz="120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 b="0" i="0" sz="120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 b="0" i="0" sz="120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 b="0" i="0" sz="120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 b="0" i="0" sz="120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 b="0" i="0" sz="120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 b="0" i="0" sz="120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Verdana"/>
              <a:buNone/>
              <a:defRPr b="0" i="0" sz="1200" u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ctrTitle"/>
          </p:nvPr>
        </p:nvSpPr>
        <p:spPr>
          <a:xfrm>
            <a:off x="758200" y="2436750"/>
            <a:ext cx="7627500" cy="19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Roboto"/>
              <a:buNone/>
              <a:defRPr b="0" sz="6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81000" lvl="1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○"/>
              <a:defRPr b="0" sz="6000">
                <a:latin typeface="Roboto"/>
                <a:ea typeface="Roboto"/>
                <a:cs typeface="Roboto"/>
                <a:sym typeface="Roboto"/>
              </a:defRPr>
            </a:lvl2pPr>
            <a:lvl3pPr indent="-381000" lvl="2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■"/>
              <a:defRPr b="0" sz="6000">
                <a:latin typeface="Roboto"/>
                <a:ea typeface="Roboto"/>
                <a:cs typeface="Roboto"/>
                <a:sym typeface="Roboto"/>
              </a:defRPr>
            </a:lvl3pPr>
            <a:lvl4pPr indent="-381000" lvl="3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●"/>
              <a:defRPr b="0" sz="6000">
                <a:latin typeface="Roboto"/>
                <a:ea typeface="Roboto"/>
                <a:cs typeface="Roboto"/>
                <a:sym typeface="Roboto"/>
              </a:defRPr>
            </a:lvl4pPr>
            <a:lvl5pPr indent="-381000" lvl="4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○"/>
              <a:defRPr b="0" sz="6000">
                <a:latin typeface="Roboto"/>
                <a:ea typeface="Roboto"/>
                <a:cs typeface="Roboto"/>
                <a:sym typeface="Roboto"/>
              </a:defRPr>
            </a:lvl5pPr>
            <a:lvl6pPr indent="-381000" lvl="5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■"/>
              <a:defRPr b="0" sz="6000">
                <a:latin typeface="Roboto"/>
                <a:ea typeface="Roboto"/>
                <a:cs typeface="Roboto"/>
                <a:sym typeface="Roboto"/>
              </a:defRPr>
            </a:lvl6pPr>
            <a:lvl7pPr indent="-381000" lvl="6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●"/>
              <a:defRPr b="0" sz="6000">
                <a:latin typeface="Roboto"/>
                <a:ea typeface="Roboto"/>
                <a:cs typeface="Roboto"/>
                <a:sym typeface="Roboto"/>
              </a:defRPr>
            </a:lvl7pPr>
            <a:lvl8pPr indent="-381000" lvl="7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○"/>
              <a:defRPr b="0" sz="6000">
                <a:latin typeface="Roboto"/>
                <a:ea typeface="Roboto"/>
                <a:cs typeface="Roboto"/>
                <a:sym typeface="Roboto"/>
              </a:defRPr>
            </a:lvl8pPr>
            <a:lvl9pPr indent="-381000" lvl="8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■"/>
              <a:defRPr b="0" sz="6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id="67" name="Google Shape;67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732900" y="5970275"/>
            <a:ext cx="2145525" cy="330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ctrTitle"/>
          </p:nvPr>
        </p:nvSpPr>
        <p:spPr>
          <a:xfrm>
            <a:off x="758200" y="2436750"/>
            <a:ext cx="7627500" cy="19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Roboto"/>
              <a:buNone/>
              <a:defRPr b="0" sz="6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81000" lvl="1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○"/>
              <a:defRPr b="0" sz="6000">
                <a:latin typeface="Roboto"/>
                <a:ea typeface="Roboto"/>
                <a:cs typeface="Roboto"/>
                <a:sym typeface="Roboto"/>
              </a:defRPr>
            </a:lvl2pPr>
            <a:lvl3pPr indent="-381000" lvl="2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■"/>
              <a:defRPr b="0" sz="6000">
                <a:latin typeface="Roboto"/>
                <a:ea typeface="Roboto"/>
                <a:cs typeface="Roboto"/>
                <a:sym typeface="Roboto"/>
              </a:defRPr>
            </a:lvl3pPr>
            <a:lvl4pPr indent="-381000" lvl="3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●"/>
              <a:defRPr b="0" sz="6000">
                <a:latin typeface="Roboto"/>
                <a:ea typeface="Roboto"/>
                <a:cs typeface="Roboto"/>
                <a:sym typeface="Roboto"/>
              </a:defRPr>
            </a:lvl4pPr>
            <a:lvl5pPr indent="-381000" lvl="4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○"/>
              <a:defRPr b="0" sz="6000">
                <a:latin typeface="Roboto"/>
                <a:ea typeface="Roboto"/>
                <a:cs typeface="Roboto"/>
                <a:sym typeface="Roboto"/>
              </a:defRPr>
            </a:lvl5pPr>
            <a:lvl6pPr indent="-381000" lvl="5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■"/>
              <a:defRPr b="0" sz="6000">
                <a:latin typeface="Roboto"/>
                <a:ea typeface="Roboto"/>
                <a:cs typeface="Roboto"/>
                <a:sym typeface="Roboto"/>
              </a:defRPr>
            </a:lvl6pPr>
            <a:lvl7pPr indent="-381000" lvl="6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●"/>
              <a:defRPr b="0" sz="6000">
                <a:latin typeface="Roboto"/>
                <a:ea typeface="Roboto"/>
                <a:cs typeface="Roboto"/>
                <a:sym typeface="Roboto"/>
              </a:defRPr>
            </a:lvl7pPr>
            <a:lvl8pPr indent="-381000" lvl="7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○"/>
              <a:defRPr b="0" sz="6000">
                <a:latin typeface="Roboto"/>
                <a:ea typeface="Roboto"/>
                <a:cs typeface="Roboto"/>
                <a:sym typeface="Roboto"/>
              </a:defRPr>
            </a:lvl8pPr>
            <a:lvl9pPr indent="-381000" lvl="8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■"/>
              <a:defRPr b="0" sz="6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id="70" name="Google Shape;7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732900" y="5970275"/>
            <a:ext cx="2145525" cy="330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2">
  <p:cSld name="TITLE_1_2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/>
          <p:nvPr>
            <p:ph type="ctrTitle"/>
          </p:nvPr>
        </p:nvSpPr>
        <p:spPr>
          <a:xfrm>
            <a:off x="758200" y="2436750"/>
            <a:ext cx="7627500" cy="19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Roboto"/>
              <a:buNone/>
              <a:defRPr b="0" sz="6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81000" lvl="1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○"/>
              <a:defRPr b="0" sz="6000">
                <a:latin typeface="Roboto"/>
                <a:ea typeface="Roboto"/>
                <a:cs typeface="Roboto"/>
                <a:sym typeface="Roboto"/>
              </a:defRPr>
            </a:lvl2pPr>
            <a:lvl3pPr indent="-381000" lvl="2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■"/>
              <a:defRPr b="0" sz="6000">
                <a:latin typeface="Roboto"/>
                <a:ea typeface="Roboto"/>
                <a:cs typeface="Roboto"/>
                <a:sym typeface="Roboto"/>
              </a:defRPr>
            </a:lvl3pPr>
            <a:lvl4pPr indent="-381000" lvl="3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●"/>
              <a:defRPr b="0" sz="6000">
                <a:latin typeface="Roboto"/>
                <a:ea typeface="Roboto"/>
                <a:cs typeface="Roboto"/>
                <a:sym typeface="Roboto"/>
              </a:defRPr>
            </a:lvl4pPr>
            <a:lvl5pPr indent="-381000" lvl="4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○"/>
              <a:defRPr b="0" sz="6000">
                <a:latin typeface="Roboto"/>
                <a:ea typeface="Roboto"/>
                <a:cs typeface="Roboto"/>
                <a:sym typeface="Roboto"/>
              </a:defRPr>
            </a:lvl5pPr>
            <a:lvl6pPr indent="-381000" lvl="5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■"/>
              <a:defRPr b="0" sz="6000">
                <a:latin typeface="Roboto"/>
                <a:ea typeface="Roboto"/>
                <a:cs typeface="Roboto"/>
                <a:sym typeface="Roboto"/>
              </a:defRPr>
            </a:lvl6pPr>
            <a:lvl7pPr indent="-381000" lvl="6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●"/>
              <a:defRPr b="0" sz="6000">
                <a:latin typeface="Roboto"/>
                <a:ea typeface="Roboto"/>
                <a:cs typeface="Roboto"/>
                <a:sym typeface="Roboto"/>
              </a:defRPr>
            </a:lvl7pPr>
            <a:lvl8pPr indent="-381000" lvl="7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○"/>
              <a:defRPr b="0" sz="6000">
                <a:latin typeface="Roboto"/>
                <a:ea typeface="Roboto"/>
                <a:cs typeface="Roboto"/>
                <a:sym typeface="Roboto"/>
              </a:defRPr>
            </a:lvl8pPr>
            <a:lvl9pPr indent="-381000" lvl="8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■"/>
              <a:defRPr b="0" sz="6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id="73" name="Google Shape;7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732900" y="5970275"/>
            <a:ext cx="2145525" cy="330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2 1">
  <p:cSld name="TITLE_1_2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ctrTitle"/>
          </p:nvPr>
        </p:nvSpPr>
        <p:spPr>
          <a:xfrm>
            <a:off x="758200" y="2436750"/>
            <a:ext cx="7627500" cy="19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Roboto"/>
              <a:buNone/>
              <a:defRPr b="0" sz="6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81000" lvl="1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○"/>
              <a:defRPr b="0" sz="6000">
                <a:latin typeface="Roboto"/>
                <a:ea typeface="Roboto"/>
                <a:cs typeface="Roboto"/>
                <a:sym typeface="Roboto"/>
              </a:defRPr>
            </a:lvl2pPr>
            <a:lvl3pPr indent="-381000" lvl="2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■"/>
              <a:defRPr b="0" sz="6000">
                <a:latin typeface="Roboto"/>
                <a:ea typeface="Roboto"/>
                <a:cs typeface="Roboto"/>
                <a:sym typeface="Roboto"/>
              </a:defRPr>
            </a:lvl3pPr>
            <a:lvl4pPr indent="-381000" lvl="3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●"/>
              <a:defRPr b="0" sz="6000">
                <a:latin typeface="Roboto"/>
                <a:ea typeface="Roboto"/>
                <a:cs typeface="Roboto"/>
                <a:sym typeface="Roboto"/>
              </a:defRPr>
            </a:lvl4pPr>
            <a:lvl5pPr indent="-381000" lvl="4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○"/>
              <a:defRPr b="0" sz="6000">
                <a:latin typeface="Roboto"/>
                <a:ea typeface="Roboto"/>
                <a:cs typeface="Roboto"/>
                <a:sym typeface="Roboto"/>
              </a:defRPr>
            </a:lvl5pPr>
            <a:lvl6pPr indent="-381000" lvl="5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■"/>
              <a:defRPr b="0" sz="6000">
                <a:latin typeface="Roboto"/>
                <a:ea typeface="Roboto"/>
                <a:cs typeface="Roboto"/>
                <a:sym typeface="Roboto"/>
              </a:defRPr>
            </a:lvl6pPr>
            <a:lvl7pPr indent="-381000" lvl="6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●"/>
              <a:defRPr b="0" sz="6000">
                <a:latin typeface="Roboto"/>
                <a:ea typeface="Roboto"/>
                <a:cs typeface="Roboto"/>
                <a:sym typeface="Roboto"/>
              </a:defRPr>
            </a:lvl7pPr>
            <a:lvl8pPr indent="-381000" lvl="7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○"/>
              <a:defRPr b="0" sz="6000">
                <a:latin typeface="Roboto"/>
                <a:ea typeface="Roboto"/>
                <a:cs typeface="Roboto"/>
                <a:sym typeface="Roboto"/>
              </a:defRPr>
            </a:lvl8pPr>
            <a:lvl9pPr indent="-381000" lvl="8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■"/>
              <a:defRPr b="0" sz="6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id="76" name="Google Shape;7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732900" y="5970275"/>
            <a:ext cx="2145525" cy="330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2 1 1">
  <p:cSld name="TITLE_1_2_1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/>
          <p:nvPr>
            <p:ph type="ctrTitle"/>
          </p:nvPr>
        </p:nvSpPr>
        <p:spPr>
          <a:xfrm>
            <a:off x="758200" y="2436750"/>
            <a:ext cx="7627500" cy="19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Roboto"/>
              <a:buNone/>
              <a:defRPr b="0" sz="6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81000" lvl="1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○"/>
              <a:defRPr b="0" sz="6000">
                <a:latin typeface="Roboto"/>
                <a:ea typeface="Roboto"/>
                <a:cs typeface="Roboto"/>
                <a:sym typeface="Roboto"/>
              </a:defRPr>
            </a:lvl2pPr>
            <a:lvl3pPr indent="-381000" lvl="2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■"/>
              <a:defRPr b="0" sz="6000">
                <a:latin typeface="Roboto"/>
                <a:ea typeface="Roboto"/>
                <a:cs typeface="Roboto"/>
                <a:sym typeface="Roboto"/>
              </a:defRPr>
            </a:lvl3pPr>
            <a:lvl4pPr indent="-381000" lvl="3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●"/>
              <a:defRPr b="0" sz="6000">
                <a:latin typeface="Roboto"/>
                <a:ea typeface="Roboto"/>
                <a:cs typeface="Roboto"/>
                <a:sym typeface="Roboto"/>
              </a:defRPr>
            </a:lvl4pPr>
            <a:lvl5pPr indent="-381000" lvl="4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○"/>
              <a:defRPr b="0" sz="6000">
                <a:latin typeface="Roboto"/>
                <a:ea typeface="Roboto"/>
                <a:cs typeface="Roboto"/>
                <a:sym typeface="Roboto"/>
              </a:defRPr>
            </a:lvl5pPr>
            <a:lvl6pPr indent="-381000" lvl="5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■"/>
              <a:defRPr b="0" sz="6000">
                <a:latin typeface="Roboto"/>
                <a:ea typeface="Roboto"/>
                <a:cs typeface="Roboto"/>
                <a:sym typeface="Roboto"/>
              </a:defRPr>
            </a:lvl6pPr>
            <a:lvl7pPr indent="-381000" lvl="6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●"/>
              <a:defRPr b="0" sz="6000">
                <a:latin typeface="Roboto"/>
                <a:ea typeface="Roboto"/>
                <a:cs typeface="Roboto"/>
                <a:sym typeface="Roboto"/>
              </a:defRPr>
            </a:lvl7pPr>
            <a:lvl8pPr indent="-381000" lvl="7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○"/>
              <a:defRPr b="0" sz="6000">
                <a:latin typeface="Roboto"/>
                <a:ea typeface="Roboto"/>
                <a:cs typeface="Roboto"/>
                <a:sym typeface="Roboto"/>
              </a:defRPr>
            </a:lvl8pPr>
            <a:lvl9pPr indent="-381000" lvl="8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■"/>
              <a:defRPr b="0" sz="6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id="79" name="Google Shape;7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732900" y="5970275"/>
            <a:ext cx="2145525" cy="330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1">
  <p:cSld name="TITLE_1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ctrTitle"/>
          </p:nvPr>
        </p:nvSpPr>
        <p:spPr>
          <a:xfrm>
            <a:off x="758200" y="2436750"/>
            <a:ext cx="7627500" cy="19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Roboto"/>
              <a:buNone/>
              <a:defRPr b="0" sz="6000">
                <a:latin typeface="Roboto"/>
                <a:ea typeface="Roboto"/>
                <a:cs typeface="Roboto"/>
                <a:sym typeface="Roboto"/>
              </a:defRPr>
            </a:lvl1pPr>
            <a:lvl2pPr indent="-381000" lvl="1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○"/>
              <a:defRPr b="0" sz="6000">
                <a:latin typeface="Roboto"/>
                <a:ea typeface="Roboto"/>
                <a:cs typeface="Roboto"/>
                <a:sym typeface="Roboto"/>
              </a:defRPr>
            </a:lvl2pPr>
            <a:lvl3pPr indent="-381000" lvl="2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■"/>
              <a:defRPr b="0" sz="6000">
                <a:latin typeface="Roboto"/>
                <a:ea typeface="Roboto"/>
                <a:cs typeface="Roboto"/>
                <a:sym typeface="Roboto"/>
              </a:defRPr>
            </a:lvl3pPr>
            <a:lvl4pPr indent="-381000" lvl="3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●"/>
              <a:defRPr b="0" sz="6000">
                <a:latin typeface="Roboto"/>
                <a:ea typeface="Roboto"/>
                <a:cs typeface="Roboto"/>
                <a:sym typeface="Roboto"/>
              </a:defRPr>
            </a:lvl4pPr>
            <a:lvl5pPr indent="-381000" lvl="4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○"/>
              <a:defRPr b="0" sz="6000">
                <a:latin typeface="Roboto"/>
                <a:ea typeface="Roboto"/>
                <a:cs typeface="Roboto"/>
                <a:sym typeface="Roboto"/>
              </a:defRPr>
            </a:lvl5pPr>
            <a:lvl6pPr indent="-381000" lvl="5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■"/>
              <a:defRPr b="0" sz="6000">
                <a:latin typeface="Roboto"/>
                <a:ea typeface="Roboto"/>
                <a:cs typeface="Roboto"/>
                <a:sym typeface="Roboto"/>
              </a:defRPr>
            </a:lvl6pPr>
            <a:lvl7pPr indent="-381000" lvl="6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●"/>
              <a:defRPr b="0" sz="6000">
                <a:latin typeface="Roboto"/>
                <a:ea typeface="Roboto"/>
                <a:cs typeface="Roboto"/>
                <a:sym typeface="Roboto"/>
              </a:defRPr>
            </a:lvl7pPr>
            <a:lvl8pPr indent="-381000" lvl="7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○"/>
              <a:defRPr b="0" sz="6000">
                <a:latin typeface="Roboto"/>
                <a:ea typeface="Roboto"/>
                <a:cs typeface="Roboto"/>
                <a:sym typeface="Roboto"/>
              </a:defRPr>
            </a:lvl8pPr>
            <a:lvl9pPr indent="-381000" lvl="8" marL="0" marR="0" rtl="0" algn="l">
              <a:spcBef>
                <a:spcPts val="0"/>
              </a:spcBef>
              <a:spcAft>
                <a:spcPts val="0"/>
              </a:spcAft>
              <a:buSzPts val="6000"/>
              <a:buFont typeface="Roboto"/>
              <a:buChar char="■"/>
              <a:defRPr b="0" sz="60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pic>
        <p:nvPicPr>
          <p:cNvPr id="82" name="Google Shape;8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732900" y="5970275"/>
            <a:ext cx="2145525" cy="330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 txBox="1"/>
          <p:nvPr>
            <p:ph type="title"/>
          </p:nvPr>
        </p:nvSpPr>
        <p:spPr>
          <a:xfrm>
            <a:off x="457200" y="274638"/>
            <a:ext cx="82296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Roboto"/>
              <a:buNone/>
              <a:defRPr b="0" sz="48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Roboto"/>
              <a:buChar char="○"/>
              <a:defRPr b="0" sz="48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Roboto"/>
              <a:buChar char="■"/>
              <a:defRPr b="0" sz="48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Roboto"/>
              <a:buChar char="●"/>
              <a:defRPr b="0" sz="48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Roboto"/>
              <a:buChar char="○"/>
              <a:defRPr b="0" sz="48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Roboto"/>
              <a:buChar char="■"/>
              <a:defRPr b="0" sz="48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Roboto"/>
              <a:buChar char="●"/>
              <a:defRPr b="0" sz="48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Roboto"/>
              <a:buChar char="○"/>
              <a:defRPr b="0" sz="48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Roboto"/>
              <a:buChar char="■"/>
              <a:defRPr b="0" sz="48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indent="-3810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○"/>
              <a:defRPr sz="2400">
                <a:latin typeface="Roboto"/>
                <a:ea typeface="Roboto"/>
                <a:cs typeface="Roboto"/>
                <a:sym typeface="Roboto"/>
              </a:defRPr>
            </a:lvl2pPr>
            <a:lvl3pPr indent="-381000" lvl="2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■"/>
              <a:defRPr sz="2400">
                <a:latin typeface="Roboto"/>
                <a:ea typeface="Roboto"/>
                <a:cs typeface="Roboto"/>
                <a:sym typeface="Roboto"/>
              </a:defRPr>
            </a:lvl3pPr>
            <a:lvl4pPr indent="-381000" lvl="3" marL="18288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4pPr>
            <a:lvl5pPr indent="-381000" lvl="4" marL="22860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○"/>
              <a:defRPr sz="2400">
                <a:latin typeface="Roboto"/>
                <a:ea typeface="Roboto"/>
                <a:cs typeface="Roboto"/>
                <a:sym typeface="Roboto"/>
              </a:defRPr>
            </a:lvl5pPr>
            <a:lvl6pPr indent="-381000" lvl="5" marL="2743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■"/>
              <a:defRPr sz="2400">
                <a:latin typeface="Roboto"/>
                <a:ea typeface="Roboto"/>
                <a:cs typeface="Roboto"/>
                <a:sym typeface="Roboto"/>
              </a:defRPr>
            </a:lvl6pPr>
            <a:lvl7pPr indent="-381000" lvl="6" marL="3200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7pPr>
            <a:lvl8pPr indent="-381000" lvl="7" marL="3657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Roboto"/>
              <a:buChar char="○"/>
              <a:defRPr sz="2400">
                <a:latin typeface="Roboto"/>
                <a:ea typeface="Roboto"/>
                <a:cs typeface="Roboto"/>
                <a:sym typeface="Roboto"/>
              </a:defRPr>
            </a:lvl8pPr>
            <a:lvl9pPr indent="-381000" lvl="8" marL="41148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Font typeface="Roboto"/>
              <a:buChar char="■"/>
              <a:defRPr sz="2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855000"/>
            <a:ext cx="7852200" cy="11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6241346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2">
  <p:cSld name="OBJECT_2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type="title"/>
          </p:nvPr>
        </p:nvSpPr>
        <p:spPr>
          <a:xfrm>
            <a:off x="457200" y="274638"/>
            <a:ext cx="82296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Helvetica Neue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9pPr>
          </a:lstStyle>
          <a:p/>
        </p:txBody>
      </p:sp>
      <p:sp>
        <p:nvSpPr>
          <p:cNvPr id="88" name="Google Shape;88;p22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  <a:defRPr/>
            </a:lvl1pPr>
            <a:lvl2pPr indent="-3810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/>
            </a:lvl2pPr>
            <a:lvl3pPr indent="-381000" lvl="2" marL="1371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/>
            </a:lvl3pPr>
            <a:lvl4pPr indent="-381000" lvl="3" marL="18288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  <a:defRPr/>
            </a:lvl4pPr>
            <a:lvl5pPr indent="-381000" lvl="4" marL="22860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/>
            </a:lvl5pPr>
            <a:lvl6pPr indent="-381000" lvl="5" marL="2743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■"/>
              <a:defRPr/>
            </a:lvl6pPr>
            <a:lvl7pPr indent="-381000" lvl="6" marL="3200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  <a:defRPr/>
            </a:lvl7pPr>
            <a:lvl8pPr indent="-381000" lvl="7" marL="36576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○"/>
              <a:defRPr/>
            </a:lvl8pPr>
            <a:lvl9pPr indent="-381000" lvl="8" marL="41148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Font typeface="Arial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type="title"/>
          </p:nvPr>
        </p:nvSpPr>
        <p:spPr>
          <a:xfrm>
            <a:off x="722313" y="4406900"/>
            <a:ext cx="77724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9pPr>
          </a:lstStyle>
          <a:p/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722313" y="2906713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/>
            </a:lvl1pPr>
            <a:lvl2pPr indent="-228600" lvl="1" marL="914400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/>
            </a:lvl2pPr>
            <a:lvl3pPr indent="-228600" lvl="2" marL="1371600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/>
            </a:lvl3pPr>
            <a:lvl4pPr indent="-228600" lvl="3" marL="1828800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/>
            </a:lvl4pPr>
            <a:lvl5pPr indent="-228600" lvl="4" marL="2286000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/>
            </a:lvl5pPr>
            <a:lvl6pPr indent="-228600" lvl="5" marL="2743200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/>
            </a:lvl6pPr>
            <a:lvl7pPr indent="-228600" lvl="6" marL="3200400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/>
            </a:lvl7pPr>
            <a:lvl8pPr indent="-228600" lvl="7" marL="3657600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/>
            </a:lvl8pPr>
            <a:lvl9pPr indent="-228600" lvl="8" marL="4114800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type="title"/>
          </p:nvPr>
        </p:nvSpPr>
        <p:spPr>
          <a:xfrm>
            <a:off x="457200" y="274638"/>
            <a:ext cx="82296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9pPr>
          </a:lstStyle>
          <a:p/>
        </p:txBody>
      </p:sp>
      <p:sp>
        <p:nvSpPr>
          <p:cNvPr id="95" name="Google Shape;95;p24"/>
          <p:cNvSpPr txBox="1"/>
          <p:nvPr>
            <p:ph idx="1" type="body"/>
          </p:nvPr>
        </p:nvSpPr>
        <p:spPr>
          <a:xfrm>
            <a:off x="457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640"/>
              </a:spcBef>
              <a:spcAft>
                <a:spcPts val="0"/>
              </a:spcAft>
              <a:buSzPts val="2400"/>
              <a:buChar char="●"/>
              <a:defRPr/>
            </a:lvl1pPr>
            <a:lvl2pPr indent="-381000" lvl="1" marL="914400" rtl="0">
              <a:spcBef>
                <a:spcPts val="56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rtl="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81000" lvl="3" marL="1828800" rtl="0">
              <a:spcBef>
                <a:spcPts val="40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rtl="0">
              <a:spcBef>
                <a:spcPts val="40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rtl="0">
              <a:spcBef>
                <a:spcPts val="40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>
              <a:spcBef>
                <a:spcPts val="40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>
              <a:spcBef>
                <a:spcPts val="40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>
              <a:spcBef>
                <a:spcPts val="40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96" name="Google Shape;96;p24"/>
          <p:cNvSpPr txBox="1"/>
          <p:nvPr>
            <p:ph idx="2" type="body"/>
          </p:nvPr>
        </p:nvSpPr>
        <p:spPr>
          <a:xfrm>
            <a:off x="4648200" y="1600200"/>
            <a:ext cx="4038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640"/>
              </a:spcBef>
              <a:spcAft>
                <a:spcPts val="0"/>
              </a:spcAft>
              <a:buSzPts val="2400"/>
              <a:buChar char="●"/>
              <a:defRPr/>
            </a:lvl1pPr>
            <a:lvl2pPr indent="-381000" lvl="1" marL="914400" rtl="0">
              <a:spcBef>
                <a:spcPts val="56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rtl="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81000" lvl="3" marL="1828800" rtl="0">
              <a:spcBef>
                <a:spcPts val="40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rtl="0">
              <a:spcBef>
                <a:spcPts val="40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rtl="0">
              <a:spcBef>
                <a:spcPts val="40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>
              <a:spcBef>
                <a:spcPts val="40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>
              <a:spcBef>
                <a:spcPts val="40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>
              <a:spcBef>
                <a:spcPts val="40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97" name="Google Shape;97;p2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>
            <p:ph type="title"/>
          </p:nvPr>
        </p:nvSpPr>
        <p:spPr>
          <a:xfrm>
            <a:off x="457200" y="274638"/>
            <a:ext cx="82296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Helvetica Neue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9pPr>
          </a:lstStyle>
          <a:p/>
        </p:txBody>
      </p:sp>
      <p:sp>
        <p:nvSpPr>
          <p:cNvPr id="100" name="Google Shape;100;p25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7"/>
          <p:cNvSpPr txBox="1"/>
          <p:nvPr>
            <p:ph type="title"/>
          </p:nvPr>
        </p:nvSpPr>
        <p:spPr>
          <a:xfrm>
            <a:off x="457200" y="273050"/>
            <a:ext cx="3008400" cy="116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9pPr>
          </a:lstStyle>
          <a:p/>
        </p:txBody>
      </p:sp>
      <p:sp>
        <p:nvSpPr>
          <p:cNvPr id="105" name="Google Shape;105;p27"/>
          <p:cNvSpPr txBox="1"/>
          <p:nvPr>
            <p:ph idx="1" type="body"/>
          </p:nvPr>
        </p:nvSpPr>
        <p:spPr>
          <a:xfrm>
            <a:off x="3575050" y="273050"/>
            <a:ext cx="5111700" cy="58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640"/>
              </a:spcBef>
              <a:spcAft>
                <a:spcPts val="0"/>
              </a:spcAft>
              <a:buSzPts val="2400"/>
              <a:buChar char="●"/>
              <a:defRPr/>
            </a:lvl1pPr>
            <a:lvl2pPr indent="-381000" lvl="1" marL="914400" rtl="0">
              <a:spcBef>
                <a:spcPts val="560"/>
              </a:spcBef>
              <a:spcAft>
                <a:spcPts val="0"/>
              </a:spcAft>
              <a:buSzPts val="2400"/>
              <a:buChar char="○"/>
              <a:defRPr/>
            </a:lvl2pPr>
            <a:lvl3pPr indent="-381000" lvl="2" marL="1371600" rtl="0">
              <a:spcBef>
                <a:spcPts val="480"/>
              </a:spcBef>
              <a:spcAft>
                <a:spcPts val="0"/>
              </a:spcAft>
              <a:buSzPts val="2400"/>
              <a:buChar char="■"/>
              <a:defRPr/>
            </a:lvl3pPr>
            <a:lvl4pPr indent="-381000" lvl="3" marL="1828800" rtl="0">
              <a:spcBef>
                <a:spcPts val="40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rtl="0">
              <a:spcBef>
                <a:spcPts val="40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rtl="0">
              <a:spcBef>
                <a:spcPts val="40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>
              <a:spcBef>
                <a:spcPts val="40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>
              <a:spcBef>
                <a:spcPts val="40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>
              <a:spcBef>
                <a:spcPts val="40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106" name="Google Shape;106;p27"/>
          <p:cNvSpPr txBox="1"/>
          <p:nvPr>
            <p:ph idx="2" type="body"/>
          </p:nvPr>
        </p:nvSpPr>
        <p:spPr>
          <a:xfrm>
            <a:off x="457200" y="1435100"/>
            <a:ext cx="30084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640"/>
              </a:spcBef>
              <a:spcAft>
                <a:spcPts val="0"/>
              </a:spcAft>
              <a:buSzPts val="2400"/>
              <a:buFont typeface="Helvetica Neue"/>
              <a:buNone/>
              <a:defRPr/>
            </a:lvl1pPr>
            <a:lvl2pPr indent="-228600" lvl="1" marL="914400" rtl="0">
              <a:spcBef>
                <a:spcPts val="560"/>
              </a:spcBef>
              <a:spcAft>
                <a:spcPts val="0"/>
              </a:spcAft>
              <a:buSzPts val="2400"/>
              <a:buFont typeface="Helvetica Neue"/>
              <a:buNone/>
              <a:defRPr/>
            </a:lvl2pPr>
            <a:lvl3pPr indent="-228600" lvl="2" marL="1371600" rtl="0">
              <a:spcBef>
                <a:spcPts val="480"/>
              </a:spcBef>
              <a:spcAft>
                <a:spcPts val="0"/>
              </a:spcAft>
              <a:buSzPts val="2400"/>
              <a:buFont typeface="Helvetica Neue"/>
              <a:buNone/>
              <a:defRPr/>
            </a:lvl3pPr>
            <a:lvl4pPr indent="-228600" lvl="3" marL="1828800" rtl="0">
              <a:spcBef>
                <a:spcPts val="400"/>
              </a:spcBef>
              <a:spcAft>
                <a:spcPts val="0"/>
              </a:spcAft>
              <a:buSzPts val="2400"/>
              <a:buFont typeface="Helvetica Neue"/>
              <a:buNone/>
              <a:defRPr/>
            </a:lvl4pPr>
            <a:lvl5pPr indent="-228600" lvl="4" marL="2286000" rtl="0">
              <a:spcBef>
                <a:spcPts val="400"/>
              </a:spcBef>
              <a:spcAft>
                <a:spcPts val="0"/>
              </a:spcAft>
              <a:buSzPts val="2400"/>
              <a:buFont typeface="Helvetica Neue"/>
              <a:buNone/>
              <a:defRPr/>
            </a:lvl5pPr>
            <a:lvl6pPr indent="-228600" lvl="5" marL="2743200" rtl="0">
              <a:spcBef>
                <a:spcPts val="400"/>
              </a:spcBef>
              <a:spcAft>
                <a:spcPts val="0"/>
              </a:spcAft>
              <a:buSzPts val="2400"/>
              <a:buFont typeface="Calibri"/>
              <a:buNone/>
              <a:defRPr/>
            </a:lvl6pPr>
            <a:lvl7pPr indent="-228600" lvl="6" marL="3200400" rtl="0">
              <a:spcBef>
                <a:spcPts val="400"/>
              </a:spcBef>
              <a:spcAft>
                <a:spcPts val="0"/>
              </a:spcAft>
              <a:buSzPts val="2400"/>
              <a:buFont typeface="Calibri"/>
              <a:buNone/>
              <a:defRPr/>
            </a:lvl7pPr>
            <a:lvl8pPr indent="-228600" lvl="7" marL="3657600" rtl="0">
              <a:spcBef>
                <a:spcPts val="400"/>
              </a:spcBef>
              <a:spcAft>
                <a:spcPts val="0"/>
              </a:spcAft>
              <a:buSzPts val="2400"/>
              <a:buFont typeface="Calibri"/>
              <a:buNone/>
              <a:defRPr/>
            </a:lvl8pPr>
            <a:lvl9pPr indent="-228600" lvl="8" marL="4114800" rtl="0">
              <a:spcBef>
                <a:spcPts val="400"/>
              </a:spcBef>
              <a:spcAft>
                <a:spcPts val="0"/>
              </a:spcAft>
              <a:buSzPts val="2400"/>
              <a:buFont typeface="Calibri"/>
              <a:buNone/>
              <a:defRPr/>
            </a:lvl9pPr>
          </a:lstStyle>
          <a:p/>
        </p:txBody>
      </p:sp>
      <p:sp>
        <p:nvSpPr>
          <p:cNvPr id="107" name="Google Shape;107;p27"/>
          <p:cNvSpPr txBox="1"/>
          <p:nvPr>
            <p:ph idx="10" type="dt"/>
          </p:nvPr>
        </p:nvSpPr>
        <p:spPr>
          <a:xfrm>
            <a:off x="457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8" name="Google Shape;108;p27"/>
          <p:cNvSpPr txBox="1"/>
          <p:nvPr>
            <p:ph idx="11" type="ftr"/>
          </p:nvPr>
        </p:nvSpPr>
        <p:spPr>
          <a:xfrm>
            <a:off x="3124200" y="6356350"/>
            <a:ext cx="2895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8890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8890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8890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8890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8890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8890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8890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8890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8890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9" name="Google Shape;109;p27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2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8"/>
          <p:cNvSpPr txBox="1"/>
          <p:nvPr>
            <p:ph type="ctrTitle"/>
          </p:nvPr>
        </p:nvSpPr>
        <p:spPr>
          <a:xfrm>
            <a:off x="685800" y="2130425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Helvetica Neue"/>
              <a:buNone/>
              <a:defRPr/>
            </a:lvl1pPr>
            <a:lvl2pPr indent="-228600" lvl="1" marL="0" marR="0" rtl="0" algn="l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2pPr>
            <a:lvl3pPr indent="-228600" lvl="2" marL="0" marR="0" rtl="0" algn="l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3pPr>
            <a:lvl4pPr indent="-228600" lvl="3" marL="0" marR="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4pPr>
            <a:lvl5pPr indent="-228600" lvl="4" marL="0" marR="0" rtl="0" algn="l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5pPr>
            <a:lvl6pPr indent="-228600" lvl="5" marL="0" marR="0" rtl="0" algn="l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6pPr>
            <a:lvl7pPr indent="-228600" lvl="6" marL="0" marR="0" rtl="0" algn="l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7pPr>
            <a:lvl8pPr indent="-228600" lvl="7" marL="0" marR="0" rtl="0" algn="l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8pPr>
            <a:lvl9pPr indent="-228600" lvl="8" marL="0" marR="0" rtl="0" algn="l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9pPr>
          </a:lstStyle>
          <a:p/>
        </p:txBody>
      </p:sp>
      <p:sp>
        <p:nvSpPr>
          <p:cNvPr id="112" name="Google Shape;112;p28"/>
          <p:cNvSpPr txBox="1"/>
          <p:nvPr>
            <p:ph idx="1" type="subTitle"/>
          </p:nvPr>
        </p:nvSpPr>
        <p:spPr>
          <a:xfrm>
            <a:off x="1371600" y="3886200"/>
            <a:ext cx="6400800" cy="175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/>
            </a:lvl1pPr>
            <a:lvl2pPr indent="0" lvl="1" marL="457200" marR="0" rtl="0" algn="ctr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/>
            </a:lvl2pPr>
            <a:lvl3pPr indent="0" lvl="2" marL="914400" marR="0" rtl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/>
            </a:lvl3pPr>
            <a:lvl4pPr indent="0" lvl="3" marL="1371600" marR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/>
            </a:lvl4pPr>
            <a:lvl5pPr indent="0" lvl="4" marL="1828800" marR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/>
            </a:lvl5pPr>
            <a:lvl6pPr indent="0" lvl="5" marL="2286000" marR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/>
            </a:lvl6pPr>
            <a:lvl7pPr indent="0" lvl="6" marL="2743200" marR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/>
            </a:lvl7pPr>
            <a:lvl8pPr indent="0" lvl="7" marL="3200400" marR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/>
            </a:lvl8pPr>
            <a:lvl9pPr indent="0" lvl="8" marL="3657600" marR="0" rtl="0" algn="ctr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/>
            </a:lvl9pPr>
          </a:lstStyle>
          <a:p/>
        </p:txBody>
      </p:sp>
      <p:sp>
        <p:nvSpPr>
          <p:cNvPr id="113" name="Google Shape;113;p28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6241346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6241346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6241346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6241346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701800"/>
            <a:ext cx="62271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6241346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59940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441867"/>
            <a:ext cx="4045200" cy="228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3793601"/>
            <a:ext cx="4045200" cy="179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6241346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6241346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rgbClr val="33333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6241346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33333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457200" y="274638"/>
            <a:ext cx="8229600" cy="114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>
                <a:latin typeface="Roboto"/>
                <a:ea typeface="Roboto"/>
                <a:cs typeface="Roboto"/>
                <a:sym typeface="Roboto"/>
              </a:defRPr>
            </a:lvl1pPr>
            <a:lvl2pPr indent="-228600" lvl="1" marL="0" marR="0" rtl="0" algn="l">
              <a:spcBef>
                <a:spcPts val="0"/>
              </a:spcBef>
              <a:spcAft>
                <a:spcPts val="0"/>
              </a:spcAft>
              <a:buSzPts val="3600"/>
              <a:buFont typeface="Raleway"/>
              <a:buChar char="○"/>
              <a:defRPr b="1" sz="3600">
                <a:latin typeface="Raleway"/>
                <a:ea typeface="Raleway"/>
                <a:cs typeface="Raleway"/>
                <a:sym typeface="Raleway"/>
              </a:defRPr>
            </a:lvl2pPr>
            <a:lvl3pPr indent="-228600" lvl="2" marL="0" marR="0" rtl="0" algn="l">
              <a:spcBef>
                <a:spcPts val="0"/>
              </a:spcBef>
              <a:spcAft>
                <a:spcPts val="0"/>
              </a:spcAft>
              <a:buSzPts val="3600"/>
              <a:buFont typeface="Raleway"/>
              <a:buChar char="■"/>
              <a:defRPr b="1" sz="3600">
                <a:latin typeface="Raleway"/>
                <a:ea typeface="Raleway"/>
                <a:cs typeface="Raleway"/>
                <a:sym typeface="Raleway"/>
              </a:defRPr>
            </a:lvl3pPr>
            <a:lvl4pPr indent="-228600" lvl="3" marL="0" marR="0" rtl="0" algn="l">
              <a:spcBef>
                <a:spcPts val="0"/>
              </a:spcBef>
              <a:spcAft>
                <a:spcPts val="0"/>
              </a:spcAft>
              <a:buSzPts val="3600"/>
              <a:buFont typeface="Raleway"/>
              <a:buChar char="●"/>
              <a:defRPr b="1" sz="3600">
                <a:latin typeface="Raleway"/>
                <a:ea typeface="Raleway"/>
                <a:cs typeface="Raleway"/>
                <a:sym typeface="Raleway"/>
              </a:defRPr>
            </a:lvl4pPr>
            <a:lvl5pPr indent="-228600" lvl="4" marL="0" marR="0" rtl="0" algn="l">
              <a:spcBef>
                <a:spcPts val="0"/>
              </a:spcBef>
              <a:spcAft>
                <a:spcPts val="0"/>
              </a:spcAft>
              <a:buSzPts val="3600"/>
              <a:buFont typeface="Raleway"/>
              <a:buChar char="○"/>
              <a:defRPr b="1" sz="3600">
                <a:latin typeface="Raleway"/>
                <a:ea typeface="Raleway"/>
                <a:cs typeface="Raleway"/>
                <a:sym typeface="Raleway"/>
              </a:defRPr>
            </a:lvl5pPr>
            <a:lvl6pPr indent="-228600" lvl="5" marL="0" marR="0" rtl="0" algn="l">
              <a:spcBef>
                <a:spcPts val="0"/>
              </a:spcBef>
              <a:spcAft>
                <a:spcPts val="0"/>
              </a:spcAft>
              <a:buSzPts val="3600"/>
              <a:buFont typeface="Raleway"/>
              <a:buChar char="■"/>
              <a:defRPr b="1" sz="3600">
                <a:latin typeface="Raleway"/>
                <a:ea typeface="Raleway"/>
                <a:cs typeface="Raleway"/>
                <a:sym typeface="Raleway"/>
              </a:defRPr>
            </a:lvl6pPr>
            <a:lvl7pPr indent="-228600" lvl="6" marL="0" marR="0" rtl="0" algn="l">
              <a:spcBef>
                <a:spcPts val="0"/>
              </a:spcBef>
              <a:spcAft>
                <a:spcPts val="0"/>
              </a:spcAft>
              <a:buSzPts val="3600"/>
              <a:buFont typeface="Raleway"/>
              <a:buChar char="●"/>
              <a:defRPr b="1" sz="3600">
                <a:latin typeface="Raleway"/>
                <a:ea typeface="Raleway"/>
                <a:cs typeface="Raleway"/>
                <a:sym typeface="Raleway"/>
              </a:defRPr>
            </a:lvl7pPr>
            <a:lvl8pPr indent="-228600" lvl="7" marL="0" marR="0" rtl="0" algn="l">
              <a:spcBef>
                <a:spcPts val="0"/>
              </a:spcBef>
              <a:spcAft>
                <a:spcPts val="0"/>
              </a:spcAft>
              <a:buSzPts val="3600"/>
              <a:buFont typeface="Raleway"/>
              <a:buChar char="○"/>
              <a:defRPr b="1" sz="3600">
                <a:latin typeface="Raleway"/>
                <a:ea typeface="Raleway"/>
                <a:cs typeface="Raleway"/>
                <a:sym typeface="Raleway"/>
              </a:defRPr>
            </a:lvl8pPr>
            <a:lvl9pPr indent="-228600" lvl="8" marL="0" marR="0" rtl="0" algn="l">
              <a:spcBef>
                <a:spcPts val="0"/>
              </a:spcBef>
              <a:spcAft>
                <a:spcPts val="0"/>
              </a:spcAft>
              <a:buSzPts val="3600"/>
              <a:buFont typeface="Raleway"/>
              <a:buChar char="■"/>
              <a:defRPr b="1" sz="36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indent="-3810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○"/>
              <a:defRPr sz="2400">
                <a:latin typeface="Roboto"/>
                <a:ea typeface="Roboto"/>
                <a:cs typeface="Roboto"/>
                <a:sym typeface="Roboto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■"/>
              <a:defRPr sz="2400">
                <a:latin typeface="Roboto"/>
                <a:ea typeface="Roboto"/>
                <a:cs typeface="Roboto"/>
                <a:sym typeface="Roboto"/>
              </a:defRPr>
            </a:lvl3pPr>
            <a:lvl4pPr indent="-3810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4pPr>
            <a:lvl5pPr indent="-3810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○"/>
              <a:defRPr sz="2400">
                <a:latin typeface="Roboto"/>
                <a:ea typeface="Roboto"/>
                <a:cs typeface="Roboto"/>
                <a:sym typeface="Roboto"/>
              </a:defRPr>
            </a:lvl5pPr>
            <a:lvl6pPr indent="-3810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■"/>
              <a:defRPr sz="2400">
                <a:latin typeface="Roboto"/>
                <a:ea typeface="Roboto"/>
                <a:cs typeface="Roboto"/>
                <a:sym typeface="Roboto"/>
              </a:defRPr>
            </a:lvl6pPr>
            <a:lvl7pPr indent="-3810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7pPr>
            <a:lvl8pPr indent="-3810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○"/>
              <a:defRPr sz="2400">
                <a:latin typeface="Roboto"/>
                <a:ea typeface="Roboto"/>
                <a:cs typeface="Roboto"/>
                <a:sym typeface="Roboto"/>
              </a:defRPr>
            </a:lvl8pPr>
            <a:lvl9pPr indent="-3810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Char char="■"/>
              <a:defRPr sz="2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6553200" y="6356350"/>
            <a:ext cx="21336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go.ncsu.edu/begintableau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hyperlink" Target="https://youtu.be/PX1-TCwKHus?t=8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lib.ncsu.edu/services/data-visualization" TargetMode="External"/><Relationship Id="rId4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www.lib.ncsu.edu/spaces/dataspace" TargetMode="External"/><Relationship Id="rId4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lib.ncsu.edu/do/finding-data" TargetMode="External"/><Relationship Id="rId4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go.ncsu.edu/libeval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www.tableau.com" TargetMode="External"/><Relationship Id="rId4" Type="http://schemas.openxmlformats.org/officeDocument/2006/relationships/hyperlink" Target="https://public.tableau.com/en-us/s/" TargetMode="External"/><Relationship Id="rId5" Type="http://schemas.openxmlformats.org/officeDocument/2006/relationships/hyperlink" Target="http://www.tableau.com/academic/students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public.tableau.com/s/gallery" TargetMode="External"/><Relationship Id="rId4" Type="http://schemas.openxmlformats.org/officeDocument/2006/relationships/hyperlink" Target="https://public.tableau.com/en-us/gallery/james-patterson-popularity-seattle-library?tab=viz-of-the-day&amp;type=viz-of-the-day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public.tableau.com/profile/natalia.lopez3611#!/vizhome/Tableau1_AirBnB_Asheville/Dashboard1?publish=yes" TargetMode="External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9"/>
          <p:cNvSpPr txBox="1"/>
          <p:nvPr>
            <p:ph idx="4294967295" type="ctrTitle"/>
          </p:nvPr>
        </p:nvSpPr>
        <p:spPr>
          <a:xfrm>
            <a:off x="758250" y="895600"/>
            <a:ext cx="7627500" cy="24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Beginning </a:t>
            </a:r>
            <a:endParaRPr sz="70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Tableau</a:t>
            </a:r>
            <a:endParaRPr sz="70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19" name="Google Shape;119;p29"/>
          <p:cNvSpPr txBox="1"/>
          <p:nvPr>
            <p:ph idx="4294967295" type="ctrTitle"/>
          </p:nvPr>
        </p:nvSpPr>
        <p:spPr>
          <a:xfrm>
            <a:off x="816550" y="5350400"/>
            <a:ext cx="4424100" cy="74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rPr>
              <a:t>Workshop Materials: </a:t>
            </a:r>
            <a:r>
              <a:rPr lang="en" sz="2800" u="sng">
                <a:solidFill>
                  <a:srgbClr val="FDD726"/>
                </a:solidFill>
                <a:latin typeface="Roboto Light"/>
                <a:ea typeface="Roboto Light"/>
                <a:cs typeface="Roboto Light"/>
                <a:sym typeface="Roboto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go.ncsu.edu/begintableau</a:t>
            </a:r>
            <a:endParaRPr sz="2800">
              <a:solidFill>
                <a:srgbClr val="FDD726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120" name="Google Shape;120;p29"/>
          <p:cNvSpPr txBox="1"/>
          <p:nvPr/>
        </p:nvSpPr>
        <p:spPr>
          <a:xfrm>
            <a:off x="4921950" y="4643754"/>
            <a:ext cx="3463800" cy="145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Mike Nutt &amp; </a:t>
            </a:r>
            <a:endParaRPr sz="28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Natalia Lopez</a:t>
            </a:r>
            <a:endParaRPr sz="28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Roboto Thin"/>
                <a:ea typeface="Roboto Thin"/>
                <a:cs typeface="Roboto Thin"/>
                <a:sym typeface="Roboto Thin"/>
              </a:rPr>
              <a:t>NC State University Libraries</a:t>
            </a:r>
            <a:endParaRPr sz="1800">
              <a:solidFill>
                <a:schemeClr val="dk1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Getting started questions	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3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How many airbnbs in Asheville, NC are listed by an owner with a single property? How many are owned by someone who runs multiple properties?</a:t>
            </a:r>
            <a:endParaRPr sz="24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What is the spatial distribution of airbnb properties? </a:t>
            </a:r>
            <a:endParaRPr sz="24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Are there any ownership trends over the last ten years? </a:t>
            </a:r>
            <a:endParaRPr sz="24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9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Tableau Interface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0" name="Google Shape;18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9673" y="1356875"/>
            <a:ext cx="5444653" cy="4011849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9"/>
          <p:cNvSpPr txBox="1"/>
          <p:nvPr/>
        </p:nvSpPr>
        <p:spPr>
          <a:xfrm>
            <a:off x="3099000" y="5518925"/>
            <a:ext cx="30798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https://youtu.be/PX1-TCwKHus?t=8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0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The Anatomy of a Tableau Viz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40"/>
          <p:cNvSpPr txBox="1"/>
          <p:nvPr>
            <p:ph idx="1" type="body"/>
          </p:nvPr>
        </p:nvSpPr>
        <p:spPr>
          <a:xfrm>
            <a:off x="311700" y="1536625"/>
            <a:ext cx="58491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What is the breakdown of airbnb owners in terms of single and multiple property owners?</a:t>
            </a:r>
            <a:endParaRPr sz="24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40"/>
          <p:cNvSpPr txBox="1"/>
          <p:nvPr/>
        </p:nvSpPr>
        <p:spPr>
          <a:xfrm>
            <a:off x="5961675" y="1188300"/>
            <a:ext cx="3012900" cy="48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What do the ‘marks’ in this viz represent?</a:t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X-axis? </a:t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Y-axis? </a:t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24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Color? </a:t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Viz Labels? </a:t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9" name="Google Shape;189;p40"/>
          <p:cNvPicPr preferRelativeResize="0"/>
          <p:nvPr/>
        </p:nvPicPr>
        <p:blipFill rotWithShape="1">
          <a:blip r:embed="rId3">
            <a:alphaModFix/>
          </a:blip>
          <a:srcRect b="0" l="0" r="42932" t="51281"/>
          <a:stretch/>
        </p:blipFill>
        <p:spPr>
          <a:xfrm>
            <a:off x="311700" y="3151650"/>
            <a:ext cx="5218351" cy="267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40"/>
          <p:cNvPicPr preferRelativeResize="0"/>
          <p:nvPr/>
        </p:nvPicPr>
        <p:blipFill rotWithShape="1">
          <a:blip r:embed="rId4">
            <a:alphaModFix/>
          </a:blip>
          <a:srcRect b="84419" l="44784" r="43476" t="7172"/>
          <a:stretch/>
        </p:blipFill>
        <p:spPr>
          <a:xfrm>
            <a:off x="4343700" y="3300725"/>
            <a:ext cx="1073427" cy="46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The Anatomy of a Tableau Viz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6" name="Google Shape;196;p41"/>
          <p:cNvSpPr txBox="1"/>
          <p:nvPr>
            <p:ph idx="1" type="body"/>
          </p:nvPr>
        </p:nvSpPr>
        <p:spPr>
          <a:xfrm>
            <a:off x="311700" y="1536625"/>
            <a:ext cx="58491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What is the breakdown of airbnb owners in terms of single and multiple property owners?</a:t>
            </a:r>
            <a:endParaRPr sz="24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41"/>
          <p:cNvSpPr txBox="1"/>
          <p:nvPr/>
        </p:nvSpPr>
        <p:spPr>
          <a:xfrm>
            <a:off x="5961675" y="1188300"/>
            <a:ext cx="3012900" cy="48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What do the ‘marks’ in this viz represent?</a:t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X-axis? </a:t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Zipcodes</a:t>
            </a:r>
            <a:r>
              <a:rPr b="1" lang="en" sz="24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240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Y-axis? </a:t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# of properties</a:t>
            </a:r>
            <a:br>
              <a:rPr b="1" lang="en" sz="24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Color? </a:t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Single/multiple owners</a:t>
            </a:r>
            <a:b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Viz Labels? </a:t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# of properties</a:t>
            </a:r>
            <a:endParaRPr b="1" sz="240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8" name="Google Shape;198;p41"/>
          <p:cNvPicPr preferRelativeResize="0"/>
          <p:nvPr/>
        </p:nvPicPr>
        <p:blipFill rotWithShape="1">
          <a:blip r:embed="rId3">
            <a:alphaModFix/>
          </a:blip>
          <a:srcRect b="0" l="0" r="42932" t="51281"/>
          <a:stretch/>
        </p:blipFill>
        <p:spPr>
          <a:xfrm>
            <a:off x="311700" y="3151650"/>
            <a:ext cx="5218351" cy="267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41"/>
          <p:cNvPicPr preferRelativeResize="0"/>
          <p:nvPr/>
        </p:nvPicPr>
        <p:blipFill rotWithShape="1">
          <a:blip r:embed="rId4">
            <a:alphaModFix/>
          </a:blip>
          <a:srcRect b="84419" l="44784" r="43476" t="7172"/>
          <a:stretch/>
        </p:blipFill>
        <p:spPr>
          <a:xfrm>
            <a:off x="4343700" y="3300725"/>
            <a:ext cx="1073427" cy="46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2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The Anatomy of a Tableau Viz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" name="Google Shape;205;p42"/>
          <p:cNvSpPr txBox="1"/>
          <p:nvPr>
            <p:ph idx="1" type="body"/>
          </p:nvPr>
        </p:nvSpPr>
        <p:spPr>
          <a:xfrm>
            <a:off x="311700" y="1536625"/>
            <a:ext cx="58491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What is the breakdown of airbnb owners in terms of single and multiple property owners?</a:t>
            </a:r>
            <a:endParaRPr sz="24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42"/>
          <p:cNvSpPr txBox="1"/>
          <p:nvPr/>
        </p:nvSpPr>
        <p:spPr>
          <a:xfrm>
            <a:off x="5961675" y="1188300"/>
            <a:ext cx="3012900" cy="48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What do the ‘marks’ in this viz represent?</a:t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strike="sngStrike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X-axis? </a:t>
            </a:r>
            <a: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Columns</a:t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Zip codes </a:t>
            </a:r>
            <a:endParaRPr b="1" sz="240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 strike="sngStrike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Y-axis?</a:t>
            </a:r>
            <a: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 Rows</a:t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# of properties</a:t>
            </a:r>
            <a:br>
              <a:rPr b="1" lang="en" sz="24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Color? </a:t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Single/multiple owners</a:t>
            </a:r>
            <a:b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Viz Labels? </a:t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  <a:t># of properties</a:t>
            </a:r>
            <a:endParaRPr b="1" sz="240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7" name="Google Shape;207;p42"/>
          <p:cNvPicPr preferRelativeResize="0"/>
          <p:nvPr/>
        </p:nvPicPr>
        <p:blipFill rotWithShape="1">
          <a:blip r:embed="rId3">
            <a:alphaModFix/>
          </a:blip>
          <a:srcRect b="0" l="0" r="42932" t="51281"/>
          <a:stretch/>
        </p:blipFill>
        <p:spPr>
          <a:xfrm>
            <a:off x="311700" y="3151650"/>
            <a:ext cx="5218351" cy="267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42"/>
          <p:cNvPicPr preferRelativeResize="0"/>
          <p:nvPr/>
        </p:nvPicPr>
        <p:blipFill rotWithShape="1">
          <a:blip r:embed="rId4">
            <a:alphaModFix/>
          </a:blip>
          <a:srcRect b="84419" l="44784" r="43476" t="7172"/>
          <a:stretch/>
        </p:blipFill>
        <p:spPr>
          <a:xfrm>
            <a:off x="4343700" y="3300725"/>
            <a:ext cx="1073427" cy="46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Roboto"/>
                <a:ea typeface="Roboto"/>
                <a:cs typeface="Roboto"/>
                <a:sym typeface="Roboto"/>
              </a:rPr>
              <a:t>Your turn! Try to re-create the viz below!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4" name="Google Shape;214;p43"/>
          <p:cNvSpPr txBox="1"/>
          <p:nvPr>
            <p:ph idx="1" type="body"/>
          </p:nvPr>
        </p:nvSpPr>
        <p:spPr>
          <a:xfrm>
            <a:off x="311700" y="1536625"/>
            <a:ext cx="58491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Were there any trends for airbnb ownership over the last ten years?</a:t>
            </a:r>
            <a:endParaRPr sz="24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43"/>
          <p:cNvSpPr txBox="1"/>
          <p:nvPr/>
        </p:nvSpPr>
        <p:spPr>
          <a:xfrm>
            <a:off x="5961675" y="1188300"/>
            <a:ext cx="3012900" cy="48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What do the ‘marks’ in this viz represent?</a:t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X-axis? ‘COLUMNS’</a:t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Y-axis? ‘ROWS’</a:t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2400">
                <a:solidFill>
                  <a:srgbClr val="FFFF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  <a:t>Color? </a:t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b="1" lang="en" sz="2400">
                <a:solidFill>
                  <a:srgbClr val="F3F3F3"/>
                </a:solidFill>
                <a:latin typeface="Roboto"/>
                <a:ea typeface="Roboto"/>
                <a:cs typeface="Roboto"/>
                <a:sym typeface="Roboto"/>
              </a:rPr>
            </a:b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FF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3F3F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6" name="Google Shape;216;p43"/>
          <p:cNvPicPr preferRelativeResize="0"/>
          <p:nvPr/>
        </p:nvPicPr>
        <p:blipFill rotWithShape="1">
          <a:blip r:embed="rId3">
            <a:alphaModFix/>
          </a:blip>
          <a:srcRect b="47995" l="0" r="43039" t="0"/>
          <a:stretch/>
        </p:blipFill>
        <p:spPr>
          <a:xfrm>
            <a:off x="311700" y="2797100"/>
            <a:ext cx="5208427" cy="285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4"/>
          <p:cNvSpPr txBox="1"/>
          <p:nvPr>
            <p:ph type="title"/>
          </p:nvPr>
        </p:nvSpPr>
        <p:spPr>
          <a:xfrm>
            <a:off x="311700" y="593380"/>
            <a:ext cx="8520600" cy="12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oboto"/>
                <a:ea typeface="Roboto"/>
                <a:cs typeface="Roboto"/>
                <a:sym typeface="Roboto"/>
              </a:rPr>
              <a:t>Data &amp; Visualization Services	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					</a:t>
            </a: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lib.ncsu.edu/services/data-visualization</a:t>
            </a:r>
            <a:endParaRPr u="sng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2" name="Google Shape;222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949380"/>
            <a:ext cx="8839201" cy="46574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5"/>
          <p:cNvSpPr txBox="1"/>
          <p:nvPr>
            <p:ph type="title"/>
          </p:nvPr>
        </p:nvSpPr>
        <p:spPr>
          <a:xfrm>
            <a:off x="311700" y="593375"/>
            <a:ext cx="8832300" cy="12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Data Science Consultants can answer questions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go.ncsu.edu/dataspace</a:t>
            </a:r>
            <a:endParaRPr u="sng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28" name="Google Shape;228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4175" y="1923651"/>
            <a:ext cx="7335648" cy="4557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/>
          <p:nvPr>
            <p:ph type="title"/>
          </p:nvPr>
        </p:nvSpPr>
        <p:spPr>
          <a:xfrm>
            <a:off x="311700" y="593380"/>
            <a:ext cx="8520600" cy="12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oboto"/>
                <a:ea typeface="Roboto"/>
                <a:cs typeface="Roboto"/>
                <a:sym typeface="Roboto"/>
              </a:rPr>
              <a:t>Data Sources for Learning	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						</a:t>
            </a: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lib.ncsu.edu/do/finding-data</a:t>
            </a:r>
            <a:endParaRPr u="sng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4" name="Google Shape;234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21057" y="1949380"/>
            <a:ext cx="3901886" cy="4756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Evaluation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0" name="Google Shape;240;p4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go.ncsu.edu/libeval</a:t>
            </a:r>
            <a:endParaRPr sz="4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0"/>
          <p:cNvSpPr txBox="1"/>
          <p:nvPr>
            <p:ph type="title"/>
          </p:nvPr>
        </p:nvSpPr>
        <p:spPr>
          <a:xfrm>
            <a:off x="311700" y="7579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How this Workshop Will Work</a:t>
            </a:r>
            <a:endParaRPr sz="3600"/>
          </a:p>
        </p:txBody>
      </p:sp>
      <p:sp>
        <p:nvSpPr>
          <p:cNvPr id="126" name="Google Shape;126;p30"/>
          <p:cNvSpPr txBox="1"/>
          <p:nvPr>
            <p:ph idx="1" type="body"/>
          </p:nvPr>
        </p:nvSpPr>
        <p:spPr>
          <a:xfrm>
            <a:off x="311700" y="1548375"/>
            <a:ext cx="8702100" cy="43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You may want to print activity guide from go.ncsu.edu/begintableau </a:t>
            </a:r>
            <a:endParaRPr sz="2400">
              <a:solidFill>
                <a:srgbClr val="F3F3F3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Download Tableau: public.tableau.com</a:t>
            </a:r>
            <a:endParaRPr sz="2400">
              <a:solidFill>
                <a:srgbClr val="F3F3F3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General info first and then hands-on activity</a:t>
            </a:r>
            <a:endParaRPr sz="2400">
              <a:solidFill>
                <a:srgbClr val="F3F3F3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I will demonstrate first and give you time to do it on your own</a:t>
            </a:r>
            <a:endParaRPr sz="2400">
              <a:solidFill>
                <a:srgbClr val="F3F3F3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If you’re stuck or having problems, use chat</a:t>
            </a:r>
            <a:endParaRPr sz="2400">
              <a:solidFill>
                <a:srgbClr val="F3F3F3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If you have a question that others might like to hear the answer to, there will be pauses for questions</a:t>
            </a:r>
            <a:endParaRPr sz="2400">
              <a:solidFill>
                <a:srgbClr val="F3F3F3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Unmute yourself, but be sure to mute again when you’re finished asking question</a:t>
            </a:r>
            <a:endParaRPr sz="2400">
              <a:solidFill>
                <a:srgbClr val="F3F3F3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Use keyboard shortcuts for app switching. Cmd Tab for Mac and Alt Tab for Windows.</a:t>
            </a:r>
            <a:endParaRPr sz="24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11050"/>
            <a:ext cx="8839202" cy="40359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2"/>
          <p:cNvSpPr txBox="1"/>
          <p:nvPr>
            <p:ph type="title"/>
          </p:nvPr>
        </p:nvSpPr>
        <p:spPr>
          <a:xfrm>
            <a:off x="311700" y="7579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Data Visualization Process</a:t>
            </a:r>
            <a:endParaRPr sz="3600"/>
          </a:p>
        </p:txBody>
      </p:sp>
      <p:sp>
        <p:nvSpPr>
          <p:cNvPr id="137" name="Google Shape;137;p32"/>
          <p:cNvSpPr txBox="1"/>
          <p:nvPr>
            <p:ph idx="1" type="body"/>
          </p:nvPr>
        </p:nvSpPr>
        <p:spPr>
          <a:xfrm>
            <a:off x="311700" y="1700775"/>
            <a:ext cx="8520600" cy="43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getting data</a:t>
            </a:r>
            <a:endParaRPr sz="2400">
              <a:solidFill>
                <a:srgbClr val="F3F3F3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getting to know the data</a:t>
            </a:r>
            <a:endParaRPr sz="2400">
              <a:solidFill>
                <a:srgbClr val="F3F3F3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setting goals, asking questions</a:t>
            </a:r>
            <a:endParaRPr sz="2400">
              <a:solidFill>
                <a:srgbClr val="F3F3F3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determining if a visualization is needed</a:t>
            </a:r>
            <a:endParaRPr sz="2400">
              <a:solidFill>
                <a:srgbClr val="F3F3F3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deciding what to visualize </a:t>
            </a:r>
            <a:endParaRPr sz="2400">
              <a:solidFill>
                <a:srgbClr val="F3F3F3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cleaning</a:t>
            </a:r>
            <a:endParaRPr sz="2400">
              <a:solidFill>
                <a:srgbClr val="F3F3F3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Char char="●"/>
            </a:pPr>
            <a:r>
              <a:rPr lang="en" sz="2400">
                <a:solidFill>
                  <a:schemeClr val="accent4"/>
                </a:solidFill>
              </a:rPr>
              <a:t>visualizing</a:t>
            </a:r>
            <a:endParaRPr sz="2400">
              <a:solidFill>
                <a:schemeClr val="accent4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designing (potentially re-visualizing it with a different tool)</a:t>
            </a:r>
            <a:endParaRPr sz="2400">
              <a:solidFill>
                <a:srgbClr val="F3F3F3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Char char="●"/>
            </a:pPr>
            <a:r>
              <a:rPr lang="en" sz="2400">
                <a:solidFill>
                  <a:srgbClr val="F3F3F3"/>
                </a:solidFill>
              </a:rPr>
              <a:t>exporting/embedding</a:t>
            </a:r>
            <a:endParaRPr sz="24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oboto"/>
                <a:ea typeface="Roboto"/>
                <a:cs typeface="Roboto"/>
                <a:sym typeface="Roboto"/>
              </a:rPr>
              <a:t>What is Tableau?  </a:t>
            </a:r>
            <a:r>
              <a:rPr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www.tableau.com</a:t>
            </a:r>
            <a:endParaRPr sz="3600">
              <a:solidFill>
                <a:schemeClr val="accent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p33"/>
          <p:cNvSpPr txBox="1"/>
          <p:nvPr>
            <p:ph idx="1" type="body"/>
          </p:nvPr>
        </p:nvSpPr>
        <p:spPr>
          <a:xfrm>
            <a:off x="311700" y="1356875"/>
            <a:ext cx="8520600" cy="47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8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Interactive data visualization and analytics application 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38000"/>
              </a:lnSpc>
              <a:spcBef>
                <a:spcPts val="140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b="1"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Tableau Public</a:t>
            </a: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is free for everyone (</a:t>
            </a: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public.tableau.com</a:t>
            </a: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400"/>
              <a:buChar char="●"/>
            </a:pPr>
            <a:r>
              <a:rPr b="1"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Tableau Desktop</a:t>
            </a: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is </a:t>
            </a:r>
            <a:r>
              <a:rPr lang="en" sz="24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free for students, instructors</a:t>
            </a: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and </a:t>
            </a:r>
            <a:r>
              <a:rPr lang="en" sz="24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researchers</a:t>
            </a: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24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(</a:t>
            </a:r>
            <a:r>
              <a:rPr lang="en" sz="2400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tableau.com/academic</a:t>
            </a:r>
            <a:r>
              <a:rPr lang="en" sz="24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24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Other products (Prep, Server, Online)</a:t>
            </a:r>
            <a:endParaRPr sz="24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8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You can create and share graphs, maps, live dashboards 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8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You can publish anywhere on the web using Tableau Public</a:t>
            </a:r>
            <a:r>
              <a:rPr lang="en" sz="2400">
                <a:solidFill>
                  <a:srgbClr val="D9D9D9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24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8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t/>
            </a:r>
            <a:endParaRPr sz="2400">
              <a:solidFill>
                <a:srgbClr val="D9D9D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Roboto"/>
                <a:ea typeface="Roboto"/>
                <a:cs typeface="Roboto"/>
                <a:sym typeface="Roboto"/>
              </a:rPr>
              <a:t>Tableau Gallery</a:t>
            </a:r>
            <a:endParaRPr sz="36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3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Let’s see some examples!</a:t>
            </a:r>
            <a:endParaRPr sz="3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36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public.tableau.com/s/gallery</a:t>
            </a:r>
            <a:endParaRPr sz="3600"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" sz="20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James Patterson Book Checkouts from Seattle Public Library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Demo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of what we are making today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35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6" name="Google Shape;156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294125"/>
            <a:ext cx="8678249" cy="5217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Learning Objectives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2" name="Google Shape;162;p36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After today, you should be able to: 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upload a dataset to Tableau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create multiple visualizations and a dashboard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edit the colors of a visualization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create a filter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create a dashboard action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publish your visualization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find further assistance</a:t>
            </a:r>
            <a:endParaRPr sz="24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8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If you have any questions, please raise your hand!</a:t>
            </a:r>
            <a:endParaRPr sz="2800">
              <a:solidFill>
                <a:schemeClr val="accent4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Explore data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8" name="Google Shape;168;p3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Open </a:t>
            </a:r>
            <a:r>
              <a:rPr lang="en" sz="24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airbnb_asheville</a:t>
            </a:r>
            <a:r>
              <a:rPr lang="en" sz="2400">
                <a:solidFill>
                  <a:schemeClr val="accent4"/>
                </a:solidFill>
                <a:latin typeface="Roboto"/>
                <a:ea typeface="Roboto"/>
                <a:cs typeface="Roboto"/>
                <a:sym typeface="Roboto"/>
              </a:rPr>
              <a:t>.csv</a:t>
            </a:r>
            <a:r>
              <a:rPr lang="en" sz="24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 in Excel</a:t>
            </a:r>
            <a:endParaRPr sz="24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What do you notice about the data?</a:t>
            </a:r>
            <a:endParaRPr sz="24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rPr>
              <a:t>What are some of the questions you could ask with data like this?</a:t>
            </a:r>
            <a:endParaRPr sz="240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Custom 14">
      <a:dk1>
        <a:srgbClr val="FFFFFF"/>
      </a:dk1>
      <a:lt1>
        <a:srgbClr val="CCCCCC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